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FFF"/>
    <a:srgbClr val="C1FFFF"/>
    <a:srgbClr val="D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1AFB8-9545-4ACF-8C67-E81EC37BDEF1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5CE45-713B-4D4C-A57E-8F61DC7B40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759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05CE45-713B-4D4C-A57E-8F61DC7B40DB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694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61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343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85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11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0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07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515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29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456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111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13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B7F136-8632-4B4D-AB33-9AE029FF086B}" type="datetimeFigureOut">
              <a:rPr lang="el-GR" smtClean="0"/>
              <a:t>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1C0718-5DF2-4340-A01B-1DAD708DC0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72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4jCmtQ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67C29-D069-F28F-DE54-854A96602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762" y="3120382"/>
            <a:ext cx="5705696" cy="1646262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Καταπολεμώντας ανισότητες στο σχολείο: Προτάσεις Κριτικού Γραμματισμού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A43E1-FB85-AE64-B6EB-434A52D1E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692" y="6298529"/>
            <a:ext cx="6187445" cy="3319196"/>
          </a:xfrm>
        </p:spPr>
        <p:txBody>
          <a:bodyPr>
            <a:normAutofit fontScale="70000" lnSpcReduction="20000"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Τρίτη 20 Μαΐου 2025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Ώρα: 18:00-20:30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Σύνδεσμος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Teams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https://bit.ly/4jCmtQx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  <a:p>
            <a:pPr>
              <a:lnSpc>
                <a:spcPct val="110000"/>
              </a:lnSpc>
            </a:pPr>
            <a:r>
              <a:rPr lang="el-GR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Διοργάνωση: </a:t>
            </a:r>
          </a:p>
          <a:p>
            <a:pPr>
              <a:lnSpc>
                <a:spcPct val="110000"/>
              </a:lnSpc>
            </a:pPr>
            <a:r>
              <a:rPr lang="el-GR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Εργαστήριο Γλώσσας, Λαογραφίας και Πολιτισμού, Παιδαγωγικό Τμήμα Δημοτικής Εκπαίδευσης, Πανεπιστήμιο Ιωαννίνων  </a:t>
            </a:r>
          </a:p>
          <a:p>
            <a:pPr>
              <a:lnSpc>
                <a:spcPct val="110000"/>
              </a:lnSpc>
            </a:pPr>
            <a:r>
              <a:rPr lang="el-GR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συνεργασία με την </a:t>
            </a:r>
          </a:p>
          <a:p>
            <a:pPr>
              <a:lnSpc>
                <a:spcPct val="110000"/>
              </a:lnSpc>
            </a:pPr>
            <a:r>
              <a:rPr lang="el-GR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Επιτροπή Ισότητας των Φύλων και Καταπολέμησης των Διακρίσεων</a:t>
            </a:r>
            <a:r>
              <a:rPr lang="el-GR" sz="240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Πανεπιστήμιο </a:t>
            </a:r>
            <a:r>
              <a:rPr lang="el-GR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Ιωαννίνων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71FC5-8B1A-F62E-5C6A-25C4E656AAC4}"/>
              </a:ext>
            </a:extLst>
          </p:cNvPr>
          <p:cNvSpPr/>
          <p:nvPr/>
        </p:nvSpPr>
        <p:spPr>
          <a:xfrm>
            <a:off x="768453" y="704668"/>
            <a:ext cx="5321093" cy="9781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Πανεπιστήμιο Ιωαννίνων</a:t>
            </a:r>
          </a:p>
          <a:p>
            <a:pPr algn="ctr"/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Σχολή Επιστημών Αγωγής</a:t>
            </a:r>
          </a:p>
          <a:p>
            <a:pPr algn="ctr"/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Παιδαγωγικό Τμήμα Δημοτικής Εκπαίδευσης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D0CF13-747B-49E5-A689-42825DB264A6}"/>
              </a:ext>
            </a:extLst>
          </p:cNvPr>
          <p:cNvSpPr/>
          <p:nvPr/>
        </p:nvSpPr>
        <p:spPr>
          <a:xfrm>
            <a:off x="433692" y="2335048"/>
            <a:ext cx="5991359" cy="164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Διαδικτυακή Ημερίδα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l-GR" dirty="0"/>
          </a:p>
        </p:txBody>
      </p:sp>
      <p:pic>
        <p:nvPicPr>
          <p:cNvPr id="7" name="Picture 6" descr="A group of children holding hands">
            <a:extLst>
              <a:ext uri="{FF2B5EF4-FFF2-40B4-BE49-F238E27FC236}">
                <a16:creationId xmlns:a16="http://schemas.microsoft.com/office/drawing/2014/main" id="{13641B24-F6B2-0850-2E82-BED56D24E1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55" y="4125554"/>
            <a:ext cx="5705696" cy="28528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6422F06-78C2-D805-D38D-5F7BE38880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358" y="1912442"/>
            <a:ext cx="615282" cy="56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12740</TotalTime>
  <Words>69</Words>
  <Application>Microsoft Office PowerPoint</Application>
  <PresentationFormat>A4 Paper (210x297 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</vt:lpstr>
      <vt:lpstr>Times New Roman</vt:lpstr>
      <vt:lpstr>Office Theme</vt:lpstr>
      <vt:lpstr>Καταπολεμώντας ανισότητες στο σχολείο: Προτάσεις Κριτικού Γραμματισμού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Reviewer</dc:creator>
  <cp:lastModifiedBy>Reviewer</cp:lastModifiedBy>
  <cp:revision>28</cp:revision>
  <dcterms:created xsi:type="dcterms:W3CDTF">2025-04-15T09:31:42Z</dcterms:created>
  <dcterms:modified xsi:type="dcterms:W3CDTF">2025-05-08T18:01:28Z</dcterms:modified>
</cp:coreProperties>
</file>