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FFFF"/>
    <a:srgbClr val="C1FFFF"/>
    <a:srgbClr val="D5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242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31AFB8-9545-4ACF-8C67-E81EC37BDEF1}" type="datetimeFigureOut">
              <a:rPr lang="el-GR" smtClean="0"/>
              <a:t>8/5/2025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5CE45-713B-4D4C-A57E-8F61DC7B40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9759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7F136-8632-4B4D-AB33-9AE029FF086B}" type="datetimeFigureOut">
              <a:rPr lang="el-GR" smtClean="0"/>
              <a:t>8/5/2025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C0718-5DF2-4340-A01B-1DAD708DC0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6614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7F136-8632-4B4D-AB33-9AE029FF086B}" type="datetimeFigureOut">
              <a:rPr lang="el-GR" smtClean="0"/>
              <a:t>8/5/2025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C0718-5DF2-4340-A01B-1DAD708DC0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03432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7F136-8632-4B4D-AB33-9AE029FF086B}" type="datetimeFigureOut">
              <a:rPr lang="el-GR" smtClean="0"/>
              <a:t>8/5/2025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C0718-5DF2-4340-A01B-1DAD708DC0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2859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7F136-8632-4B4D-AB33-9AE029FF086B}" type="datetimeFigureOut">
              <a:rPr lang="el-GR" smtClean="0"/>
              <a:t>8/5/2025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C0718-5DF2-4340-A01B-1DAD708DC0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76115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7F136-8632-4B4D-AB33-9AE029FF086B}" type="datetimeFigureOut">
              <a:rPr lang="el-GR" smtClean="0"/>
              <a:t>8/5/2025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C0718-5DF2-4340-A01B-1DAD708DC0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3003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7F136-8632-4B4D-AB33-9AE029FF086B}" type="datetimeFigureOut">
              <a:rPr lang="el-GR" smtClean="0"/>
              <a:t>8/5/2025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C0718-5DF2-4340-A01B-1DAD708DC0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6073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7F136-8632-4B4D-AB33-9AE029FF086B}" type="datetimeFigureOut">
              <a:rPr lang="el-GR" smtClean="0"/>
              <a:t>8/5/2025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C0718-5DF2-4340-A01B-1DAD708DC0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65158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7F136-8632-4B4D-AB33-9AE029FF086B}" type="datetimeFigureOut">
              <a:rPr lang="el-GR" smtClean="0"/>
              <a:t>8/5/2025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C0718-5DF2-4340-A01B-1DAD708DC0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9291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7F136-8632-4B4D-AB33-9AE029FF086B}" type="datetimeFigureOut">
              <a:rPr lang="el-GR" smtClean="0"/>
              <a:t>8/5/2025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C0718-5DF2-4340-A01B-1DAD708DC0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4562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7F136-8632-4B4D-AB33-9AE029FF086B}" type="datetimeFigureOut">
              <a:rPr lang="el-GR" smtClean="0"/>
              <a:t>8/5/2025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C0718-5DF2-4340-A01B-1DAD708DC0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61111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7F136-8632-4B4D-AB33-9AE029FF086B}" type="datetimeFigureOut">
              <a:rPr lang="el-GR" smtClean="0"/>
              <a:t>8/5/2025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C0718-5DF2-4340-A01B-1DAD708DC0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135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B7F136-8632-4B4D-AB33-9AE029FF086B}" type="datetimeFigureOut">
              <a:rPr lang="el-GR" smtClean="0"/>
              <a:t>8/5/2025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1C0718-5DF2-4340-A01B-1DAD708DC0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4722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F0A25-86D5-BE20-8271-2D39C44A4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181" y="600947"/>
            <a:ext cx="6602819" cy="845081"/>
          </a:xfr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el-GR" sz="2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Πρόγραμμα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AF24A-1580-59D1-9C4D-EC8E803839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181" y="1446028"/>
            <a:ext cx="6602819" cy="8052522"/>
          </a:xfr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18:00-18:10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00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Χαιρετισμοί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Λήδα Παπαστεφανάκη, Πρόεδρος Επιτροπής Ισότητας των Φύλων και Καταπολέμησης των Διακρίσεων, Πανεπιστήμιο Ιωαννίνων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Χρήστος Παπακώστας, Εργαστήριο Γλώσσας, Λαογραφίας και Πολιτισμού, ΠΤΔΕ, Πανεπιστήμιο Ιωαννίνων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18:10-18:40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00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Ρευστός ρατσισμός και κριτικός γραμματισμός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Αργύρης Αρχάκης, Πανεπιστήμιο Πατρών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18:40-19:00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00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Κοινοβουλευτικός λόγος και ρευστός ρατσισμός: Μια διδακτική πρόταση αξιοποίησης των πολυγραμματισμών για την ανάπτυξη του κριτικού γραμματισμού των μαθητών/τριών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Bάσια Τσάμη, Πανεπιστήμιο Κρήτης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Κυριακούλα Τζωρτζάτου, Πανεπιστήμιο Πατρών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Νικολέττα Παναγάκη, Πανεπιστήμιο Θεσσαλίας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19:00-19:20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000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Τεχνητή νοημοσύνη και κατασκευή ταυτοτήτων φύλου: Ανιχνεύοντας στερεότυπα στον ψηφιακό κόσμο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Χριστίνα Χατζηγιαννίδου, Αριστοτέλειο Πανεπιστήμιο Θεσσαλονίκης &amp; 2</a:t>
            </a:r>
            <a:r>
              <a:rPr lang="el-G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Πρότυπο Γυμνάσιο Βόλου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Αναστασία Γ. Στάμου, Αριστοτέλειο Πανεπιστήμιο Θεσσαλονίκης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Μαθητική ομάδα 2</a:t>
            </a:r>
            <a:r>
              <a:rPr lang="el-G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Πρότυπου Γυμνασίου Βόλου: Συγή Γου, Κωνσταντίνα - Μαρία Νταγουλούδη, Στέφανος - Ραφαήλ Παναγιωτάκος, Μιχαήλ - Άγγελος Παψαράς, Μιχαήλ Σολλ, Σιλουανή Σολλ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19:20-19:40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000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(Μετα)γλωσσικές στάσεις και εθνοπολιτισμικές ταυτότητες στο TikTok: Μια πρόταση κριτικού γραμματισμού για την αποδόμηση γλωσσικών και κοινωνικών στερεοτύπων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Ειρήνη Κουτρουμπά, Πανεπιστήμιο Δυτικής Μακεδονίας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Μαρίζα Γεωργάλου, Πανεπιστήμιο Δυτικής Μακεδονίας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19:40-20:00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000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Ψηφιακός ακτιβισμός και πολυγραμματισμοί: Διδακτική πρόταση για την πρωτοβάθμια εκπαίδευση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Βασιλική Ξέστερνου, Πανεπιστήμιο Ιωαννίνων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Ράνια Καραχάλιου, Πανεπιστήμιο Ιωαννίνων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20:00-20:30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000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Συζήτηση</a:t>
            </a:r>
          </a:p>
          <a:p>
            <a:pPr marL="0" indent="0">
              <a:spcBef>
                <a:spcPts val="0"/>
              </a:spcBef>
              <a:buNone/>
            </a:pPr>
            <a:endParaRPr lang="el-GR" sz="2000" i="1" dirty="0"/>
          </a:p>
          <a:p>
            <a:pPr marL="0" indent="0">
              <a:buNone/>
            </a:pPr>
            <a:endParaRPr lang="el-GR" sz="1800" dirty="0"/>
          </a:p>
        </p:txBody>
      </p:sp>
    </p:spTree>
    <p:extLst>
      <p:ext uri="{BB962C8B-B14F-4D97-AF65-F5344CB8AC3E}">
        <p14:creationId xmlns:p14="http://schemas.microsoft.com/office/powerpoint/2010/main" val="3303871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12740</TotalTime>
  <Words>202</Words>
  <Application>Microsoft Office PowerPoint</Application>
  <PresentationFormat>A4 Paper (210x297 mm)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Times New Roman</vt:lpstr>
      <vt:lpstr>Office Theme</vt:lpstr>
      <vt:lpstr>Πρόγραμμα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Reviewer</dc:creator>
  <cp:lastModifiedBy>Reviewer</cp:lastModifiedBy>
  <cp:revision>28</cp:revision>
  <dcterms:created xsi:type="dcterms:W3CDTF">2025-04-15T09:31:42Z</dcterms:created>
  <dcterms:modified xsi:type="dcterms:W3CDTF">2025-05-08T18:02:03Z</dcterms:modified>
</cp:coreProperties>
</file>